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5"/>
  </p:notesMasterIdLst>
  <p:handoutMasterIdLst>
    <p:handoutMasterId r:id="rId26"/>
  </p:handoutMasterIdLst>
  <p:sldIdLst>
    <p:sldId id="28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84609" autoAdjust="0"/>
  </p:normalViewPr>
  <p:slideViewPr>
    <p:cSldViewPr>
      <p:cViewPr varScale="1">
        <p:scale>
          <a:sx n="102" d="100"/>
          <a:sy n="102" d="100"/>
        </p:scale>
        <p:origin x="1324" y="28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mailto:alashcraft@gmail.com" TargetMode="External"/><Relationship Id="rId5" Type="http://schemas.openxmlformats.org/officeDocument/2006/relationships/image" Target="../media/image21.sv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5" Type="http://schemas.openxmlformats.org/officeDocument/2006/relationships/hyperlink" Target="mailto:alashcraft@gmail.com" TargetMode="External"/><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12/15/2024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12/15/2024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12/15/2024</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2024</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3885531"/>
          </a:xfrm>
        </p:spPr>
        <p:txBody>
          <a:bodyPr anchor="ctr">
            <a:normAutofit/>
          </a:bodyPr>
          <a:lstStyle/>
          <a:p>
            <a:r>
              <a:rPr lang="en-US" sz="1500">
                <a:solidFill>
                  <a:schemeClr val="tx2"/>
                </a:solidFill>
              </a:rPr>
              <a:t>.NET Native optimization</a:t>
            </a:r>
          </a:p>
          <a:p>
            <a:pPr lvl="1"/>
            <a:r>
              <a:rPr lang="en-US">
                <a:solidFill>
                  <a:schemeClr val="tx2"/>
                </a:solidFill>
              </a:rPr>
              <a:t>Built to perform on Windows, Xbox and Windows Phone with limited resources</a:t>
            </a:r>
          </a:p>
          <a:p>
            <a:r>
              <a:rPr lang="en-US" sz="1500">
                <a:solidFill>
                  <a:schemeClr val="tx2"/>
                </a:solidFill>
              </a:rPr>
              <a:t>Xbox Support (and HoloLens</a:t>
            </a:r>
            <a:r>
              <a:rPr lang="en-US" sz="1500">
                <a:solidFill>
                  <a:schemeClr val="tx2"/>
                </a:solidFill>
                <a:sym typeface="Wingdings" pitchFamily="2" charset="2"/>
              </a:rPr>
              <a:t>)</a:t>
            </a:r>
          </a:p>
          <a:p>
            <a:r>
              <a:rPr lang="en-US" sz="1500">
                <a:solidFill>
                  <a:schemeClr val="tx2"/>
                </a:solidFill>
                <a:sym typeface="Wingdings" pitchFamily="2" charset="2"/>
              </a:rPr>
              <a:t>XAML Designer</a:t>
            </a:r>
          </a:p>
          <a:p>
            <a:r>
              <a:rPr lang="en-US" sz="1500">
                <a:solidFill>
                  <a:schemeClr val="tx2"/>
                </a:solidFill>
                <a:sym typeface="Wingdings" pitchFamily="2" charset="2"/>
              </a:rPr>
              <a:t>Great for Touch and Pen input</a:t>
            </a:r>
          </a:p>
          <a:p>
            <a:r>
              <a:rPr lang="en-US" sz="1500">
                <a:solidFill>
                  <a:schemeClr val="tx2"/>
                </a:solidFill>
                <a:sym typeface="Wingdings" pitchFamily="2" charset="2"/>
              </a:rPr>
              <a:t>Windows Theme support (dark mode)</a:t>
            </a:r>
          </a:p>
          <a:p>
            <a:r>
              <a:rPr lang="en-US" sz="1500">
                <a:solidFill>
                  <a:schemeClr val="tx2"/>
                </a:solidFill>
                <a:sym typeface="Wingdings" pitchFamily="2" charset="2"/>
              </a:rPr>
              <a:t>Rich data binding support with MVVM</a:t>
            </a:r>
          </a:p>
          <a:p>
            <a:r>
              <a:rPr lang="en-US" sz="1500">
                <a:solidFill>
                  <a:schemeClr val="tx2"/>
                </a:solidFill>
                <a:sym typeface="Wingdings" pitchFamily="2" charset="2"/>
              </a:rPr>
              <a:t>WinUI 2.x controls and libraries (Some Fluent Design support)</a:t>
            </a:r>
          </a:p>
          <a:p>
            <a:r>
              <a:rPr lang="en-US" sz="1500">
                <a:solidFill>
                  <a:schemeClr val="tx2"/>
                </a:solidFill>
                <a:sym typeface="Wingdings" pitchFamily="2" charset="2"/>
              </a:rPr>
              <a:t>Security with Windows Sandboxing (AppContainer)</a:t>
            </a:r>
            <a:endParaRPr lang="en-US" sz="150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15468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154680"/>
          </a:xfrm>
        </p:spPr>
        <p:txBody>
          <a:bodyPr>
            <a:normAutofit lnSpcReduction="10000"/>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(yet)</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Cross-Platform (Windows, Android, iOS, macOS, Tizen)</a:t>
            </a:r>
          </a:p>
          <a:p>
            <a:pPr lvl="1"/>
            <a:r>
              <a:rPr lang="en-US" sz="1200">
                <a:solidFill>
                  <a:schemeClr val="tx2"/>
                </a:solidFill>
              </a:rPr>
              <a:t>No Linux support (see Uno Platform &amp; Avalonia)</a:t>
            </a:r>
          </a:p>
          <a:p>
            <a:pPr lvl="1"/>
            <a:r>
              <a:rPr lang="en-US" sz="1200">
                <a:solidFill>
                  <a:schemeClr val="tx2"/>
                </a:solidFill>
              </a:rPr>
              <a:t>Cross-platform with Platform-Specific Implementations</a:t>
            </a:r>
          </a:p>
          <a:p>
            <a:pPr lvl="1"/>
            <a:r>
              <a:rPr lang="en-US" sz="1200">
                <a:solidFill>
                  <a:schemeClr val="tx2"/>
                </a:solidFill>
              </a:rPr>
              <a:t>MAUI helpers abstract some platform features</a:t>
            </a:r>
          </a:p>
          <a:p>
            <a:pPr lvl="1"/>
            <a:r>
              <a:rPr lang="en-US" sz="1200">
                <a:solidFill>
                  <a:schemeClr val="tx2"/>
                </a:solidFill>
              </a:rPr>
              <a:t>Change Appearance by Platform (OnPlatform Markup Extension)</a:t>
            </a:r>
          </a:p>
          <a:p>
            <a:r>
              <a:rPr lang="en-US" sz="1200">
                <a:solidFill>
                  <a:schemeClr val="tx2"/>
                </a:solidFill>
              </a:rPr>
              <a:t>Easy to Learn for XAML developers</a:t>
            </a:r>
          </a:p>
          <a:p>
            <a:pPr lvl="1"/>
            <a:r>
              <a:rPr lang="en-US" sz="1200">
                <a:solidFill>
                  <a:schemeClr val="tx2"/>
                </a:solidFill>
              </a:rPr>
              <a:t>Xamarin Migration available</a:t>
            </a:r>
          </a:p>
          <a:p>
            <a:pPr lvl="1"/>
            <a:r>
              <a:rPr lang="en-US" sz="1200">
                <a:solidFill>
                  <a:schemeClr val="tx2"/>
                </a:solidFill>
              </a:rPr>
              <a:t>MVVM Pattern with Rich Data Binding</a:t>
            </a:r>
          </a:p>
          <a:p>
            <a:r>
              <a:rPr lang="en-US" sz="1200">
                <a:solidFill>
                  <a:schemeClr val="tx2"/>
                </a:solidFill>
              </a:rPr>
              <a:t>Create UI in C# with .NET MAUI Community Toolkit &amp; C# Markup</a:t>
            </a:r>
          </a:p>
          <a:p>
            <a:pPr lvl="1"/>
            <a:r>
              <a:rPr lang="en-US" sz="1200">
                <a:solidFill>
                  <a:schemeClr val="tx2"/>
                </a:solidFill>
              </a:rPr>
              <a:t>MVU Pattern (Model-View-Update) – Similar to Flutter development</a:t>
            </a:r>
          </a:p>
          <a:p>
            <a:r>
              <a:rPr lang="en-US" sz="1200">
                <a:solidFill>
                  <a:schemeClr val="tx2"/>
                </a:solidFill>
              </a:rPr>
              <a:t>Uses WinUI for Windows apps</a:t>
            </a:r>
          </a:p>
          <a:p>
            <a:r>
              <a:rPr lang="en-US" sz="1200">
                <a:solidFill>
                  <a:schemeClr val="tx2"/>
                </a:solidFill>
              </a:rPr>
              <a:t>Develop with VS or VS Code on Windows, VS Code on macOS</a:t>
            </a:r>
          </a:p>
          <a:p>
            <a:r>
              <a:rPr lang="en-US" sz="1200">
                <a:solidFill>
                  <a:schemeClr val="tx2"/>
                </a:solidFill>
              </a:rPr>
              <a:t>Web developers can use Blazor Hybrid to build for mobile</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Software Developer &amp; Architect for 25+ years</a:t>
            </a:r>
          </a:p>
          <a:p>
            <a:pPr lvl="1"/>
            <a:r>
              <a:rPr lang="en-US" sz="1200">
                <a:solidFill>
                  <a:schemeClr val="tx2"/>
                </a:solidFill>
              </a:rPr>
              <a:t>.NET / C# / WPF / Angular / SQL Server​</a:t>
            </a:r>
          </a:p>
          <a:p>
            <a:r>
              <a:rPr lang="en-US" sz="1200">
                <a:solidFill>
                  <a:schemeClr val="tx2"/>
                </a:solidFill>
              </a:rPr>
              <a:t>Morning Dew link blog – www.alvinashcraft.com</a:t>
            </a:r>
          </a:p>
          <a:p>
            <a:pPr lvl="1"/>
            <a:r>
              <a:rPr lang="en-US" sz="1200">
                <a:solidFill>
                  <a:schemeClr val="tx2"/>
                </a:solidFill>
              </a:rPr>
              <a:t>Daily links for developers since 2007​</a:t>
            </a:r>
          </a:p>
          <a:p>
            <a:r>
              <a:rPr lang="en-US" sz="1200">
                <a:solidFill>
                  <a:schemeClr val="tx2"/>
                </a:solidFill>
              </a:rPr>
              <a:t>Author of three books​ for Packt Publishing</a:t>
            </a:r>
          </a:p>
          <a:p>
            <a:pPr lvl="1"/>
            <a:r>
              <a:rPr lang="en-US" sz="1200">
                <a:solidFill>
                  <a:schemeClr val="tx2"/>
                </a:solidFill>
              </a:rPr>
              <a:t>Learn WinUI 3 (1</a:t>
            </a:r>
            <a:r>
              <a:rPr lang="en-US" sz="1200" baseline="30000">
                <a:solidFill>
                  <a:schemeClr val="tx2"/>
                </a:solidFill>
              </a:rPr>
              <a:t>st</a:t>
            </a:r>
            <a:r>
              <a:rPr lang="en-US" sz="1200">
                <a:solidFill>
                  <a:schemeClr val="tx2"/>
                </a:solidFill>
              </a:rPr>
              <a:t> &amp; 2</a:t>
            </a:r>
            <a:r>
              <a:rPr lang="en-US" sz="1200" baseline="30000">
                <a:solidFill>
                  <a:schemeClr val="tx2"/>
                </a:solidFill>
              </a:rPr>
              <a:t>nd</a:t>
            </a:r>
            <a:r>
              <a:rPr lang="en-US" sz="1200">
                <a:solidFill>
                  <a:schemeClr val="tx2"/>
                </a:solidFill>
              </a:rPr>
              <a:t> editions)​</a:t>
            </a:r>
          </a:p>
          <a:p>
            <a:pPr lvl="1"/>
            <a:r>
              <a:rPr lang="en-US" sz="1200">
                <a:solidFill>
                  <a:schemeClr val="tx2"/>
                </a:solidFill>
              </a:rPr>
              <a:t>Parallel Programming and Concurrency with C# 10 and .NET 6​</a:t>
            </a:r>
          </a:p>
          <a:p>
            <a:r>
              <a:rPr lang="en-US" sz="1200">
                <a:solidFill>
                  <a:schemeClr val="tx2"/>
                </a:solidFill>
              </a:rPr>
              <a:t>Joined Microsoft in March 2022​ - Sr. Content Developer</a:t>
            </a:r>
          </a:p>
          <a:p>
            <a:pPr lvl="1"/>
            <a:r>
              <a:rPr lang="en-US" sz="1200">
                <a:solidFill>
                  <a:schemeClr val="tx2"/>
                </a:solidFill>
              </a:rPr>
              <a:t>Content team &gt; Skilling &gt; Ecosystems org​ &gt; Cloud &amp; AI (under Scott Guthrie)</a:t>
            </a:r>
          </a:p>
          <a:p>
            <a:pPr lvl="1"/>
            <a:r>
              <a:rPr lang="en-US" sz="1200">
                <a:solidFill>
                  <a:schemeClr val="tx2"/>
                </a:solidFill>
              </a:rPr>
              <a:t>Windows Developer Documentation (Win32 / UWP / Windows App SDK)​</a:t>
            </a:r>
          </a:p>
          <a:p>
            <a:r>
              <a:rPr lang="en-US" sz="1200">
                <a:solidFill>
                  <a:schemeClr val="tx2"/>
                </a:solidFill>
              </a:rPr>
              <a:t>TechBash Developer Conference - Poconos</a:t>
            </a:r>
          </a:p>
          <a:p>
            <a:pPr lvl="1"/>
            <a:r>
              <a:rPr lang="en-US" sz="1200">
                <a:solidFill>
                  <a:schemeClr val="tx2"/>
                </a:solidFill>
              </a:rPr>
              <a:t>Organizer since TechBash 2016</a:t>
            </a:r>
          </a:p>
          <a:p>
            <a:pPr lvl="1"/>
            <a:r>
              <a:rPr lang="en-US" sz="1200">
                <a:solidFill>
                  <a:schemeClr val="tx2"/>
                </a:solidFill>
              </a:rPr>
              <a:t>TechBash Foundation - Founding board member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15468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3" y="628985"/>
            <a:ext cx="4367496" cy="3885531"/>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8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endParaRPr lang="en-US" sz="1300" dirty="0">
              <a:solidFill>
                <a:schemeClr val="tx2"/>
              </a:solidFill>
            </a:endParaRP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6625</Words>
  <Application>Microsoft Office PowerPoint</Application>
  <PresentationFormat>On-screen Show (16:9)</PresentationFormat>
  <Paragraphs>491</Paragraphs>
  <Slides>21</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Calibri</vt:lpstr>
      <vt:lpstr>Corbel</vt:lpstr>
      <vt:lpstr>Wingdings</vt:lpstr>
      <vt:lpstr>Custom Design</vt:lpstr>
      <vt:lpstr>Visual Studio Live! Austin 2018</vt:lpstr>
      <vt:lpstr>Banded</vt:lpstr>
      <vt:lpstr>Building a Native App for Windows in 2024</vt:lpstr>
      <vt:lpstr>About Me</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2024-12-15T17:24:03Z</dcterms:modified>
</cp:coreProperties>
</file>